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4" r:id="rId7"/>
    <p:sldId id="265" r:id="rId8"/>
    <p:sldId id="266" r:id="rId9"/>
    <p:sldId id="263" r:id="rId10"/>
    <p:sldId id="262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9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3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6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0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9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8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95D8C-08D2-476F-BDD6-27DD11E0F978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4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47319" y="2130425"/>
            <a:ext cx="678903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6)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2286000" y="1066800"/>
            <a:ext cx="4724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  <a:endParaRPr lang="en-US" sz="60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8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thày 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2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85800" y="2438400"/>
            <a:ext cx="8305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3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iều biên giớ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82782"/>
            <a:ext cx="6971679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55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3276600" cy="6096000"/>
          </a:xfrm>
          <a:noFill/>
        </p:spPr>
        <p:txBody>
          <a:bodyPr>
            <a:normAutofit fontScale="25000" lnSpcReduction="20000"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en-US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hiều </a:t>
            </a: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biên giới em ơi</a:t>
            </a: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vi-VN" sz="9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nơi nào cao </a:t>
            </a: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endParaRPr lang="vi-VN" sz="9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 đầu sông đầu suối</a:t>
            </a:r>
            <a:b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 mây đầu gió</a:t>
            </a:r>
            <a:b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quê ta - ngọn núi</a:t>
            </a:r>
            <a:b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đất trời biên cương</a:t>
            </a: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9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 biên giới em ơi!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nơi nào đẹp hơn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 mùa đào hoa nở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 mùa sở ra cây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Lúa lượn bậc thang mây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Mùa toả ngát hương bay.</a:t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9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</p:txBody>
      </p:sp>
      <p:pic>
        <p:nvPicPr>
          <p:cNvPr id="409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52" y="9193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76800" y="1524000"/>
            <a:ext cx="403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 biên giới em ơi!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Rừng chăng dây điện sáng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 nghe tiếng máy gọi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 nghe tiếng cuộc đời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Lòng ta thầm mê say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 nông trường lộng gió</a:t>
            </a:r>
            <a:b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 như trời mênh mông.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LÒ NGÂN SỦN</a:t>
            </a:r>
            <a: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509442"/>
            <a:ext cx="453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6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a.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“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biên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cương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”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b.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khổ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1,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đầu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ngọn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gốc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hay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chuyển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c.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đại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xưng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hô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?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d.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miêu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tả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ảnh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mà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Lúa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lượn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bậc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thang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mây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gợi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41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a.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“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biên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cương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”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Biên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giới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b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khổ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1,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</a:rPr>
              <a:t>đầu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ngọn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gốc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hay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chuyển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Nghĩa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chuyển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đại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xưng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hô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Đại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xưng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hô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</a:rPr>
              <a:t>ta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99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39&quot;&gt;&lt;/object&gt;&lt;object type=&quot;2&quot; unique_id=&quot;10040&quot;&gt;&lt;object type=&quot;3&quot; unique_id=&quot;10041&quot;&gt;&lt;property id=&quot;20148&quot; value=&quot;5&quot;/&gt;&lt;property id=&quot;20300&quot; value=&quot;Slide 1&quot;/&gt;&lt;property id=&quot;20307&quot; value=&quot;257&quot;/&gt;&lt;/object&gt;&lt;object type=&quot;3&quot; unique_id=&quot;10042&quot;&gt;&lt;property id=&quot;20148&quot; value=&quot;5&quot;/&gt;&lt;property id=&quot;20300&quot; value=&quot;Slide 2&quot;/&gt;&lt;property id=&quot;20307&quot; value=&quot;258&quot;/&gt;&lt;/object&gt;&lt;object type=&quot;3&quot; unique_id=&quot;10043&quot;&gt;&lt;property id=&quot;20148&quot; value=&quot;5&quot;/&gt;&lt;property id=&quot;20300&quot; value=&quot;Slide 4&quot;/&gt;&lt;property id=&quot;20307&quot; value=&quot;259&quot;/&gt;&lt;/object&gt;&lt;object type=&quot;3&quot; unique_id=&quot;10044&quot;&gt;&lt;property id=&quot;20148&quot; value=&quot;5&quot;/&gt;&lt;property id=&quot;20300&quot; value=&quot;Slide 5&quot;/&gt;&lt;property id=&quot;20307&quot; value=&quot;260&quot;/&gt;&lt;/object&gt;&lt;object type=&quot;3&quot; unique_id=&quot;10570&quot;&gt;&lt;property id=&quot;20148&quot; value=&quot;5&quot;/&gt;&lt;property id=&quot;20300&quot; value=&quot;Slide 3&quot;/&gt;&lt;property id=&quot;20307&quot; value=&quot;261&quot;/&gt;&lt;/object&gt;&lt;object type=&quot;3&quot; unique_id=&quot;10571&quot;&gt;&lt;property id=&quot;20148&quot; value=&quot;5&quot;/&gt;&lt;property id=&quot;20300&quot; value=&quot;Slide 6&quot;/&gt;&lt;property id=&quot;20307&quot; value=&quot;264&quot;/&gt;&lt;/object&gt;&lt;object type=&quot;3&quot; unique_id=&quot;10572&quot;&gt;&lt;property id=&quot;20148&quot; value=&quot;5&quot;/&gt;&lt;property id=&quot;20300&quot; value=&quot;Slide 7&quot;/&gt;&lt;property id=&quot;20307&quot; value=&quot;265&quot;/&gt;&lt;/object&gt;&lt;object type=&quot;3&quot; unique_id=&quot;10573&quot;&gt;&lt;property id=&quot;20148&quot; value=&quot;5&quot;/&gt;&lt;property id=&quot;20300&quot; value=&quot;Slide 8&quot;/&gt;&lt;property id=&quot;20307&quot; value=&quot;266&quot;/&gt;&lt;/object&gt;&lt;object type=&quot;3&quot; unique_id=&quot;10574&quot;&gt;&lt;property id=&quot;20148&quot; value=&quot;5&quot;/&gt;&lt;property id=&quot;20300&quot; value=&quot;Slide 9&quot;/&gt;&lt;property id=&quot;20307&quot; value=&quot;263&quot;/&gt;&lt;/object&gt;&lt;object type=&quot;3&quot; unique_id=&quot;10575&quot;&gt;&lt;property id=&quot;20148&quot; value=&quot;5&quot;/&gt;&lt;property id=&quot;20300&quot; value=&quot;Slide 10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207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THAMB</cp:lastModifiedBy>
  <cp:revision>3</cp:revision>
  <dcterms:created xsi:type="dcterms:W3CDTF">2016-12-29T04:54:50Z</dcterms:created>
  <dcterms:modified xsi:type="dcterms:W3CDTF">2016-12-29T05:15:32Z</dcterms:modified>
</cp:coreProperties>
</file>